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DM Sans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DM Sans Light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hDXlqWsOFLETAVbiM8X0wOoIMd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98BB79-49E7-4166-ABE6-EEEAB968C6BA}">
  <a:tblStyle styleId="{0598BB79-49E7-4166-ABE6-EEEAB968C6B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DMSansMedium-regular.fntdata"/><Relationship Id="rId22" Type="http://schemas.openxmlformats.org/officeDocument/2006/relationships/font" Target="fonts/DMSansMedium-italic.fntdata"/><Relationship Id="rId21" Type="http://schemas.openxmlformats.org/officeDocument/2006/relationships/font" Target="fonts/DMSans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DM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DMSansLigh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boldItalic.fntdata"/><Relationship Id="rId30" Type="http://schemas.openxmlformats.org/officeDocument/2006/relationships/font" Target="fonts/DMSansLight-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37" Type="http://schemas.openxmlformats.org/officeDocument/2006/relationships/font" Target="fonts/DMSans-bold.fntdata"/><Relationship Id="rId14" Type="http://schemas.openxmlformats.org/officeDocument/2006/relationships/slide" Target="slides/slide8.xml"/><Relationship Id="rId36" Type="http://schemas.openxmlformats.org/officeDocument/2006/relationships/font" Target="fonts/DMSans-regular.fntdata"/><Relationship Id="rId17" Type="http://schemas.openxmlformats.org/officeDocument/2006/relationships/slide" Target="slides/slide11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DM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7e509ab1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67e509ab1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Write Kubernetes YAML Files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Why?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YAML files define how your app should run in the cluster. Think of them like </a:t>
            </a:r>
            <a:r>
              <a:rPr b="1" lang="en">
                <a:solidFill>
                  <a:schemeClr val="dk1"/>
                </a:solidFill>
              </a:rPr>
              <a:t>blueprints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deployment.yaml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Defines how many app instances (pods) should run and what container image to use.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service.yaml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Exposes your app on the internet using a </a:t>
            </a:r>
            <a:r>
              <a:rPr b="1" lang="en">
                <a:solidFill>
                  <a:schemeClr val="dk1"/>
                </a:solidFill>
              </a:rPr>
              <a:t>LoadBalancer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hpa.yaml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Adds </a:t>
            </a:r>
            <a:r>
              <a:rPr b="1" lang="en">
                <a:solidFill>
                  <a:schemeClr val="dk1"/>
                </a:solidFill>
              </a:rPr>
              <a:t>Horizontal Pod Autoscaling</a:t>
            </a:r>
            <a:r>
              <a:rPr lang="en">
                <a:solidFill>
                  <a:schemeClr val="dk1"/>
                </a:solidFill>
              </a:rPr>
              <a:t> so your app grows/shrinks automatically based on CPU usage.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definitions let Kubernetes manage everything for you — high availability, scaling, restarts,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7e509ab1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67e509ab1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7e509ab1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7e509ab1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on Node Autoscaling in the DO Dashboard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your existing node pool, enable autoscaling to let the cluster add or remove nodes based on real traffic — for example, scale down from 2 nodes to 1 at night to cut costs by 50%.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Run Multiple Low-Traffic Apps on the Same Node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 have apps like internal tools, dev environments, or low-traffic microservices, run them on a single node to avoid paying for extra infrastructure you don’t need.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Downgrade to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>
                <a:solidFill>
                  <a:schemeClr val="dk1"/>
                </a:solidFill>
              </a:rPr>
              <a:t> Nodes if Usage is Low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your pods never exceed ~100m CPU or 300Mi memory, switch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s-2vcpu-2gb</a:t>
            </a:r>
            <a:r>
              <a:rPr lang="en">
                <a:solidFill>
                  <a:schemeClr val="dk1"/>
                </a:solidFill>
              </a:rPr>
              <a:t> ($24/month)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lang="en">
                <a:solidFill>
                  <a:schemeClr val="dk1"/>
                </a:solidFill>
              </a:rPr>
              <a:t> ($12/month) and cut node cost in half.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DigitalOcean Monitoring to Right-Size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Visit the DO Dashboard → Kubernetes → Metrics tab to see actual CPU &amp; RAM usage. If you're consistently under 30% usage, consider scaling down.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Manually Delete Unused LoadBalancers &amp; Volumes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Check the Networking → Load Balancers and Volumes tab in the DO dashboard. Each idle resource can add $10–$12/month — remove any not tied to active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7e509ab1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7e509ab1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5a2b02f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65a2b02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e509ab1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7e509ab1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bf2955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7bf2955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Git clone https://github.com/mdashraful305/Password-Strength-Checker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7e509ab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67e509ab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Then build, tag, and test the image locally: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 -t dotaminterview/password-strength-checker:latest .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-p 3000:3000 dotaminterview/password-strength-checker:latest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7e509ab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7e509ab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Pushing the docker image to Docker Hub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docker push dotaminterview/password-strength-checker:latest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7e509ab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67e509ab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7e509ab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7e509ab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Manual - </a:t>
            </a:r>
            <a:r>
              <a:rPr b="1" lang="en"/>
              <a:t>Kubectl </a:t>
            </a:r>
            <a:r>
              <a:rPr lang="en"/>
              <a:t>: </a:t>
            </a:r>
            <a:r>
              <a:rPr lang="en"/>
              <a:t>This command explicitly points to a kubeconfig file to fetch and verify the status of nodes within our Kubernetes cluster. It's particularly helpful for managing infrastructure in automation scripts, CI/CD jobs, or multi-cluster scenarios, ensuring operations are targeted at the correct environment without relying on global defaults.</a:t>
            </a:r>
            <a:br>
              <a:rPr lang="en"/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ubectl - </a:t>
            </a:r>
            <a:r>
              <a:rPr lang="en" sz="1400">
                <a:solidFill>
                  <a:schemeClr val="dk1"/>
                </a:solidFill>
              </a:rPr>
              <a:t>Kubernetes CLI: interacts directly with a Kubernetes cluster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Reads the kubeconfig (generated by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) to know how to reach the cluster.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the token/cert in the kubeconfig.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Executes commands: list nodes, deploy apps, check logs, etc.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b="1" lang="en">
                <a:solidFill>
                  <a:schemeClr val="dk1"/>
                </a:solidFill>
              </a:rPr>
              <a:t> as the remote control to operate your cluster.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is the primary tool for interacting with a Kubernetes cluster, it depends on a valid kubeconfig file for authentication and connectivity. In a managed Kubernetes environment like DigitalOcean’s,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serves a critical function: it securely retrieves and refreshes this kubeconfig. Without it,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cannot connect to the cluster — making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essential for initial setup and continued access.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Automatic [Recommended]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kubernetes cluster kubeconfig save</a:t>
            </a:r>
            <a:r>
              <a:rPr lang="en">
                <a:solidFill>
                  <a:schemeClr val="dk1"/>
                </a:solidFill>
              </a:rPr>
              <a:t> to automatically refresh our kubeconfig with secure, time-limited credentials issued by DigitalOcean. This helps avoid authentication errors due to expired tokens and ensures our access to the cluster remains both secure and up-to-date,  particularly important for ongoing cluster management, CI/CD automation, or platform support.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- </a:t>
            </a:r>
            <a:r>
              <a:rPr lang="en" sz="1400"/>
              <a:t>DigitalOcean's CLI: manages DigitalOcean services, including Kubernetes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your cluster’s kubeconfig file from DigitalOcean.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Updates your local machine’s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~/.kube/config</a:t>
            </a:r>
            <a:r>
              <a:rPr lang="en">
                <a:solidFill>
                  <a:schemeClr val="dk1"/>
                </a:solidFill>
              </a:rPr>
              <a:t> or a custom file.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authentication using your </a:t>
            </a:r>
            <a:r>
              <a:rPr b="1" lang="en">
                <a:solidFill>
                  <a:schemeClr val="dk1"/>
                </a:solidFill>
              </a:rPr>
              <a:t>DigitalOcean API token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Automatically refreshes expiring credentials (which are short-lived in DOKS).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b="1" lang="en">
                <a:solidFill>
                  <a:schemeClr val="dk1"/>
                </a:solidFill>
              </a:rPr>
              <a:t> as the gateway to fetch and manage cluster access.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provides secure and programmatic access to fetch Kubernetes credentials from DigitalOcean. It automates authentication and ensures short-lived tokens are updated.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then uses those credentials to communicate directly with the Kubernetes API server — allowing us to perform cluster operations confidently and securely.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/Messaging -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76107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7" y="4771258"/>
            <a:ext cx="155200" cy="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/>
        </p:nvSpPr>
        <p:spPr>
          <a:xfrm>
            <a:off x="3297892" y="4841444"/>
            <a:ext cx="2548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Confidential | </a:t>
            </a: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 2025 Glean Technologies, Inc.</a:t>
            </a:r>
            <a:endParaRPr b="0" i="0" sz="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0" y="3720575"/>
            <a:ext cx="3208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i="0" lang="en" sz="18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  Sai Hari Krishnan</a:t>
            </a:r>
            <a:endParaRPr b="1" i="0" sz="18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Technical Account Manager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" title="1743350116923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03" y="1890278"/>
            <a:ext cx="1594410" cy="17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596150" y="2571750"/>
            <a:ext cx="495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DigitalOcean Kubernetes Web App Deployment Guide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864550" y="4249725"/>
            <a:ext cx="2040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June 2025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147" y="583625"/>
            <a:ext cx="1680800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7e509ab11_1_67"/>
          <p:cNvSpPr txBox="1"/>
          <p:nvPr>
            <p:ph type="title"/>
          </p:nvPr>
        </p:nvSpPr>
        <p:spPr>
          <a:xfrm>
            <a:off x="902325" y="92750"/>
            <a:ext cx="91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         Creating Kubernetes YAML (Config) files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25" name="Google Shape;125;g367e509ab11_1_67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{0598BB79-49E7-4166-ABE6-EEEAB968C6BA}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g367e509ab1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462" y="796225"/>
            <a:ext cx="2649426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67e509ab1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00" y="787600"/>
            <a:ext cx="2722450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67e509ab1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00" y="796225"/>
            <a:ext cx="2868551" cy="40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7e509ab11_1_79"/>
          <p:cNvSpPr txBox="1"/>
          <p:nvPr>
            <p:ph type="title"/>
          </p:nvPr>
        </p:nvSpPr>
        <p:spPr>
          <a:xfrm>
            <a:off x="932538" y="149850"/>
            <a:ext cx="7556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          Deploying the YAML files to DOKS Clusters &amp; Verify Setup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34" name="Google Shape;134;g367e509ab11_1_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{0598BB79-49E7-4166-ABE6-EEEAB968C6BA}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5" name="Google Shape;135;g367e509ab11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14" y="765525"/>
            <a:ext cx="4665425" cy="10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7e509ab11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63" y="2022297"/>
            <a:ext cx="4665428" cy="42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67e509ab11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764" y="2718996"/>
            <a:ext cx="4665427" cy="4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7e509ab11_1_79"/>
          <p:cNvSpPr txBox="1"/>
          <p:nvPr>
            <p:ph type="title"/>
          </p:nvPr>
        </p:nvSpPr>
        <p:spPr>
          <a:xfrm>
            <a:off x="792663" y="1097624"/>
            <a:ext cx="154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39" name="Google Shape;139;g367e509ab11_1_79"/>
          <p:cNvSpPr txBox="1"/>
          <p:nvPr>
            <p:ph type="title"/>
          </p:nvPr>
        </p:nvSpPr>
        <p:spPr>
          <a:xfrm>
            <a:off x="932560" y="2064193"/>
            <a:ext cx="126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0" name="Google Shape;140;g367e509ab11_1_79"/>
          <p:cNvSpPr txBox="1"/>
          <p:nvPr>
            <p:ph type="title"/>
          </p:nvPr>
        </p:nvSpPr>
        <p:spPr>
          <a:xfrm>
            <a:off x="1005967" y="2758727"/>
            <a:ext cx="1115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1" name="Google Shape;141;g367e509ab11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785" y="3519105"/>
            <a:ext cx="6480677" cy="1276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67e509ab11_1_79"/>
          <p:cNvSpPr txBox="1"/>
          <p:nvPr>
            <p:ph type="title"/>
          </p:nvPr>
        </p:nvSpPr>
        <p:spPr>
          <a:xfrm>
            <a:off x="598523" y="3988792"/>
            <a:ext cx="1322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Verifying Setup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e509ab11_1_27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Cost Optimization Tips &amp; Suggestions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8" name="Google Shape;148;g367e509ab1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829087"/>
            <a:ext cx="283245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7e509ab11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9" y="820825"/>
            <a:ext cx="2250816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67e509ab11_1_27"/>
          <p:cNvSpPr txBox="1"/>
          <p:nvPr/>
        </p:nvSpPr>
        <p:spPr>
          <a:xfrm>
            <a:off x="1785125" y="3380600"/>
            <a:ext cx="4976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Turn on Node Autoscaling in the DO Dashboard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Run Multiple Low-Traffic Apps on the Same Node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Downgrade to </a:t>
            </a:r>
            <a:r>
              <a:rPr b="1"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 sz="1200">
                <a:solidFill>
                  <a:srgbClr val="FEFEFE"/>
                </a:solidFill>
              </a:rPr>
              <a:t> Nodes if Usage is Low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Use DigitalOcean Monitoring to Right-Size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Manually Delete Unused Load Balancers &amp; Volumes</a:t>
            </a:r>
            <a:endParaRPr b="1" sz="12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7e509ab11_1_111"/>
          <p:cNvSpPr txBox="1"/>
          <p:nvPr>
            <p:ph type="title"/>
          </p:nvPr>
        </p:nvSpPr>
        <p:spPr>
          <a:xfrm>
            <a:off x="2117750" y="2285400"/>
            <a:ext cx="50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Thank You &amp; Questions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61075" y="2916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67025" y="1233450"/>
            <a:ext cx="68001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Prerequisites for deploying the App on Digital Ocean Cloud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High-Level Architecture for the setup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Clone Password Strength Checker App from GitHub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Dockerize the App and test it locally.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 App in Local Machine - Push it to Docker 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Cluster (DOKS) on Digital Ocean.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Configuring kubectl to Use </a:t>
            </a:r>
            <a:r>
              <a:rPr lang="en" sz="1600">
                <a:solidFill>
                  <a:srgbClr val="FFFFFF"/>
                </a:solidFill>
              </a:rPr>
              <a:t>DOKS [Digital Ocean </a:t>
            </a:r>
            <a:r>
              <a:rPr lang="en" sz="1600">
                <a:solidFill>
                  <a:srgbClr val="FFFFFF"/>
                </a:solidFill>
              </a:rPr>
              <a:t>Clusters</a:t>
            </a:r>
            <a:r>
              <a:rPr lang="en" sz="1600">
                <a:solidFill>
                  <a:srgbClr val="FFFFFF"/>
                </a:solidFill>
              </a:rPr>
              <a:t>]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YAML (Config) files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Deploy &amp; test the YAML files to DOKS Clusters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Cost Optimization Tips &amp; Suggestions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a2b02f76_0_0"/>
          <p:cNvSpPr txBox="1"/>
          <p:nvPr/>
        </p:nvSpPr>
        <p:spPr>
          <a:xfrm>
            <a:off x="152775" y="76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Prerequisites for deploying App on Digital Ocean Cloud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65a2b02f76_0_0"/>
          <p:cNvSpPr txBox="1"/>
          <p:nvPr/>
        </p:nvSpPr>
        <p:spPr>
          <a:xfrm>
            <a:off x="646800" y="1357025"/>
            <a:ext cx="4920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Git &amp; GitHu</a:t>
            </a:r>
            <a:r>
              <a:rPr lang="en" sz="1800">
                <a:solidFill>
                  <a:schemeClr val="lt1"/>
                </a:solidFill>
              </a:rPr>
              <a:t>b: Clone / Create a new 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Docker: To host the </a:t>
            </a:r>
            <a:r>
              <a:rPr lang="en" sz="1800">
                <a:solidFill>
                  <a:schemeClr val="lt1"/>
                </a:solidFill>
              </a:rPr>
              <a:t>dockerized</a:t>
            </a:r>
            <a:r>
              <a:rPr lang="en" sz="1800">
                <a:solidFill>
                  <a:schemeClr val="lt1"/>
                </a:solidFill>
              </a:rPr>
              <a:t> App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Kube</a:t>
            </a:r>
            <a:r>
              <a:rPr lang="en" sz="1800">
                <a:solidFill>
                  <a:schemeClr val="lt1"/>
                </a:solidFill>
              </a:rPr>
              <a:t>ctl: To Manage the Digital Ocean K8s Clusters via Command line.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NodeJs: </a:t>
            </a:r>
            <a:r>
              <a:rPr lang="en" sz="1800">
                <a:solidFill>
                  <a:schemeClr val="lt1"/>
                </a:solidFill>
              </a:rPr>
              <a:t>Javascript</a:t>
            </a:r>
            <a:r>
              <a:rPr lang="en" sz="1800">
                <a:solidFill>
                  <a:schemeClr val="lt1"/>
                </a:solidFill>
              </a:rPr>
              <a:t> Runtime to run apps.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DigitalOcean Account with Credits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6" name="Google Shape;76;g365a2b02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25" y="1141438"/>
            <a:ext cx="1501450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65a2b02f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25" y="288855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7e509ab11_1_101"/>
          <p:cNvSpPr txBox="1"/>
          <p:nvPr/>
        </p:nvSpPr>
        <p:spPr>
          <a:xfrm>
            <a:off x="374600" y="23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High-Level Architecture for the setup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67e509ab11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63" y="864900"/>
            <a:ext cx="5831373" cy="39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bf2955ea_0_92"/>
          <p:cNvSpPr txBox="1"/>
          <p:nvPr>
            <p:ph type="title"/>
          </p:nvPr>
        </p:nvSpPr>
        <p:spPr>
          <a:xfrm>
            <a:off x="518400" y="82425"/>
            <a:ext cx="81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Clone Password Strength Checker App from GitHub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89" name="Google Shape;89;g357bf2955ea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75" y="680700"/>
            <a:ext cx="7858473" cy="430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7e509ab11_0_17"/>
          <p:cNvSpPr txBox="1"/>
          <p:nvPr>
            <p:ph type="title"/>
          </p:nvPr>
        </p:nvSpPr>
        <p:spPr>
          <a:xfrm>
            <a:off x="896050" y="92375"/>
            <a:ext cx="83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Dockerize the App and test it locally.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95" name="Google Shape;95;g367e509ab1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5" y="938613"/>
            <a:ext cx="4086351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67e509ab1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00" y="1406173"/>
            <a:ext cx="4340675" cy="2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67e509ab11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0" y="2481375"/>
            <a:ext cx="4040699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7e509ab11_1_3"/>
          <p:cNvSpPr txBox="1"/>
          <p:nvPr>
            <p:ph type="title"/>
          </p:nvPr>
        </p:nvSpPr>
        <p:spPr>
          <a:xfrm>
            <a:off x="862400" y="74450"/>
            <a:ext cx="80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Push Docker Image from Local to Docker 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03" name="Google Shape;103;g367e509ab11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01" y="721100"/>
            <a:ext cx="6493798" cy="2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7e509ab1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100" y="3235625"/>
            <a:ext cx="6493799" cy="16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7e509ab11_1_13"/>
          <p:cNvSpPr txBox="1"/>
          <p:nvPr>
            <p:ph type="title"/>
          </p:nvPr>
        </p:nvSpPr>
        <p:spPr>
          <a:xfrm>
            <a:off x="509425" y="169325"/>
            <a:ext cx="833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Creating Kubernetes Cluster (DOKS) on Digital Ocean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0" name="Google Shape;110;g367e509ab1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25" y="1297725"/>
            <a:ext cx="4223252" cy="3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67e509ab11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7352"/>
            <a:ext cx="4459827" cy="30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7e509ab11_1_46"/>
          <p:cNvSpPr txBox="1"/>
          <p:nvPr>
            <p:ph type="title"/>
          </p:nvPr>
        </p:nvSpPr>
        <p:spPr>
          <a:xfrm>
            <a:off x="624225" y="9275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Configuring kubectl to Use DOKS [DigitalOcean Clusters]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7" name="Google Shape;117;g367e509ab1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25" y="733802"/>
            <a:ext cx="4571550" cy="267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g367e509ab11_1_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{0598BB79-49E7-4166-ABE6-EEEAB968C6BA}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g367e509ab1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3" y="3638012"/>
            <a:ext cx="8333087" cy="112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